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71EA-ADC9-40F4-9DDA-485D687AB295}" type="datetimeFigureOut">
              <a:rPr lang="ko-KR" altLang="en-US" smtClean="0"/>
              <a:t>2016-05-21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592F-FC00-4885-B067-AA2050ADD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671EA-ADC9-40F4-9DDA-485D687AB295}" type="datetimeFigureOut">
              <a:rPr lang="ko-KR" altLang="en-US" smtClean="0"/>
              <a:t>2016-05-21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6592F-FC00-4885-B067-AA2050ADD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2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5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1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4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1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38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8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3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3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0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1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1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9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화면 슬라이드 쇼(4:3)</PresentationFormat>
  <Paragraphs>38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2016-05-21T05:45:02Z</dcterms:created>
  <dcterms:modified xsi:type="dcterms:W3CDTF">2016-05-21T05:45:02Z</dcterms:modified>
</cp:coreProperties>
</file>